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5" r:id="rId7"/>
    <p:sldId id="260" r:id="rId8"/>
    <p:sldId id="261" r:id="rId9"/>
    <p:sldId id="262" r:id="rId10"/>
    <p:sldId id="263" r:id="rId11"/>
    <p:sldId id="264" r:id="rId12"/>
    <p:sldId id="266" r:id="rId13"/>
    <p:sldId id="267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C43C3F6-64DA-45A8-A836-48A868F5656E}">
          <p14:sldIdLst>
            <p14:sldId id="256"/>
            <p14:sldId id="257"/>
            <p14:sldId id="258"/>
            <p14:sldId id="265"/>
            <p14:sldId id="260"/>
            <p14:sldId id="261"/>
            <p14:sldId id="263"/>
            <p14:sldId id="264"/>
            <p14:sldId id="266"/>
            <p14:sldId id="259"/>
            <p14:sldId id="267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30" autoAdjust="0"/>
  </p:normalViewPr>
  <p:slideViewPr>
    <p:cSldViewPr>
      <p:cViewPr varScale="1">
        <p:scale>
          <a:sx n="86" d="100"/>
          <a:sy n="86" d="100"/>
        </p:scale>
        <p:origin x="-1488" y="-90"/>
      </p:cViewPr>
      <p:guideLst>
        <p:guide orient="horz" pos="218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  <a:endParaRPr lang="ru-RU" smtClean="0"/>
          </a:p>
          <a:p>
            <a:pPr lvl="1" eaLnBrk="1" latinLnBrk="0" hangingPunct="1"/>
            <a:r>
              <a:rPr lang="ru-RU" smtClean="0"/>
              <a:t>Второй уровень</a:t>
            </a:r>
            <a:endParaRPr lang="ru-RU" smtClean="0"/>
          </a:p>
          <a:p>
            <a:pPr lvl="2" eaLnBrk="1" latinLnBrk="0" hangingPunct="1"/>
            <a:r>
              <a:rPr lang="ru-RU" smtClean="0"/>
              <a:t>Третий уровень</a:t>
            </a:r>
            <a:endParaRPr lang="ru-RU" smtClean="0"/>
          </a:p>
          <a:p>
            <a:pPr lvl="3" eaLnBrk="1" latinLnBrk="0" hangingPunct="1"/>
            <a:r>
              <a:rPr lang="ru-RU" smtClean="0"/>
              <a:t>Четвертый уровень</a:t>
            </a:r>
            <a:endParaRPr lang="ru-RU" smtClean="0"/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  <a:endParaRPr lang="ru-RU" smtClean="0"/>
          </a:p>
          <a:p>
            <a:pPr lvl="1" eaLnBrk="1" latinLnBrk="0" hangingPunct="1"/>
            <a:r>
              <a:rPr lang="ru-RU" smtClean="0"/>
              <a:t>Второй уровень</a:t>
            </a:r>
            <a:endParaRPr lang="ru-RU" smtClean="0"/>
          </a:p>
          <a:p>
            <a:pPr lvl="2" eaLnBrk="1" latinLnBrk="0" hangingPunct="1"/>
            <a:r>
              <a:rPr lang="ru-RU" smtClean="0"/>
              <a:t>Третий уровень</a:t>
            </a:r>
            <a:endParaRPr lang="ru-RU" smtClean="0"/>
          </a:p>
          <a:p>
            <a:pPr lvl="3" eaLnBrk="1" latinLnBrk="0" hangingPunct="1"/>
            <a:r>
              <a:rPr lang="ru-RU" smtClean="0"/>
              <a:t>Четвертый уровень</a:t>
            </a:r>
            <a:endParaRPr lang="ru-RU" smtClean="0"/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  <a:endParaRPr lang="ru-RU" smtClean="0"/>
          </a:p>
          <a:p>
            <a:pPr lvl="1" eaLnBrk="1" latinLnBrk="0" hangingPunct="1"/>
            <a:r>
              <a:rPr lang="ru-RU" smtClean="0"/>
              <a:t>Второй уровень</a:t>
            </a:r>
            <a:endParaRPr lang="ru-RU" smtClean="0"/>
          </a:p>
          <a:p>
            <a:pPr lvl="2" eaLnBrk="1" latinLnBrk="0" hangingPunct="1"/>
            <a:r>
              <a:rPr lang="ru-RU" smtClean="0"/>
              <a:t>Третий уровень</a:t>
            </a:r>
            <a:endParaRPr lang="ru-RU" smtClean="0"/>
          </a:p>
          <a:p>
            <a:pPr lvl="3" eaLnBrk="1" latinLnBrk="0" hangingPunct="1"/>
            <a:r>
              <a:rPr lang="ru-RU" smtClean="0"/>
              <a:t>Четвертый уровень</a:t>
            </a:r>
            <a:endParaRPr lang="ru-RU" smtClean="0"/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C8F21DA-1B34-4BBC-941E-CB7D87CE8827}" type="slidenum">
              <a:rPr lang="ru-RU" smtClean="0"/>
            </a:fld>
            <a:endParaRPr lang="ru-RU" dirty="0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  <a:endParaRPr kumimoji="0" lang="ru-RU" smtClean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  <a:endParaRPr lang="ru-RU" smtClean="0"/>
          </a:p>
          <a:p>
            <a:pPr lvl="1" eaLnBrk="1" latinLnBrk="0" hangingPunct="1"/>
            <a:r>
              <a:rPr lang="ru-RU" smtClean="0"/>
              <a:t>Второй уровень</a:t>
            </a:r>
            <a:endParaRPr lang="ru-RU" smtClean="0"/>
          </a:p>
          <a:p>
            <a:pPr lvl="2" eaLnBrk="1" latinLnBrk="0" hangingPunct="1"/>
            <a:r>
              <a:rPr lang="ru-RU" smtClean="0"/>
              <a:t>Третий уровень</a:t>
            </a:r>
            <a:endParaRPr lang="ru-RU" smtClean="0"/>
          </a:p>
          <a:p>
            <a:pPr lvl="3" eaLnBrk="1" latinLnBrk="0" hangingPunct="1"/>
            <a:r>
              <a:rPr lang="ru-RU" smtClean="0"/>
              <a:t>Четвертый уровень</a:t>
            </a:r>
            <a:endParaRPr lang="ru-RU" smtClean="0"/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  <a:endParaRPr lang="ru-RU" smtClean="0"/>
          </a:p>
          <a:p>
            <a:pPr lvl="1" eaLnBrk="1" latinLnBrk="0" hangingPunct="1"/>
            <a:r>
              <a:rPr lang="ru-RU" smtClean="0"/>
              <a:t>Второй уровень</a:t>
            </a:r>
            <a:endParaRPr lang="ru-RU" smtClean="0"/>
          </a:p>
          <a:p>
            <a:pPr lvl="2" eaLnBrk="1" latinLnBrk="0" hangingPunct="1"/>
            <a:r>
              <a:rPr lang="ru-RU" smtClean="0"/>
              <a:t>Третий уровень</a:t>
            </a:r>
            <a:endParaRPr lang="ru-RU" smtClean="0"/>
          </a:p>
          <a:p>
            <a:pPr lvl="3" eaLnBrk="1" latinLnBrk="0" hangingPunct="1"/>
            <a:r>
              <a:rPr lang="ru-RU" smtClean="0"/>
              <a:t>Четвертый уровень</a:t>
            </a:r>
            <a:endParaRPr lang="ru-RU" smtClean="0"/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  <a:endParaRPr kumimoji="0" lang="ru-RU" smtClean="0"/>
          </a:p>
        </p:txBody>
      </p:sp>
      <p:sp>
        <p:nvSpPr>
          <p:cNvPr id="32" name="Объект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  <a:endParaRPr lang="ru-RU" smtClean="0"/>
          </a:p>
          <a:p>
            <a:pPr lvl="1" eaLnBrk="1" latinLnBrk="0" hangingPunct="1"/>
            <a:r>
              <a:rPr lang="ru-RU" smtClean="0"/>
              <a:t>Второй уровень</a:t>
            </a:r>
            <a:endParaRPr lang="ru-RU" smtClean="0"/>
          </a:p>
          <a:p>
            <a:pPr lvl="2" eaLnBrk="1" latinLnBrk="0" hangingPunct="1"/>
            <a:r>
              <a:rPr lang="ru-RU" smtClean="0"/>
              <a:t>Третий уровень</a:t>
            </a:r>
            <a:endParaRPr lang="ru-RU" smtClean="0"/>
          </a:p>
          <a:p>
            <a:pPr lvl="3" eaLnBrk="1" latinLnBrk="0" hangingPunct="1"/>
            <a:r>
              <a:rPr lang="ru-RU" smtClean="0"/>
              <a:t>Четвертый уровень</a:t>
            </a:r>
            <a:endParaRPr lang="ru-RU" smtClean="0"/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4" name="Объект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  <a:endParaRPr lang="ru-RU" smtClean="0"/>
          </a:p>
          <a:p>
            <a:pPr lvl="1" eaLnBrk="1" latinLnBrk="0" hangingPunct="1"/>
            <a:r>
              <a:rPr lang="ru-RU" smtClean="0"/>
              <a:t>Второй уровень</a:t>
            </a:r>
            <a:endParaRPr lang="ru-RU" smtClean="0"/>
          </a:p>
          <a:p>
            <a:pPr lvl="2" eaLnBrk="1" latinLnBrk="0" hangingPunct="1"/>
            <a:r>
              <a:rPr lang="ru-RU" smtClean="0"/>
              <a:t>Третий уровень</a:t>
            </a:r>
            <a:endParaRPr lang="ru-RU" smtClean="0"/>
          </a:p>
          <a:p>
            <a:pPr lvl="3" eaLnBrk="1" latinLnBrk="0" hangingPunct="1"/>
            <a:r>
              <a:rPr lang="ru-RU" smtClean="0"/>
              <a:t>Четвертый уровень</a:t>
            </a:r>
            <a:endParaRPr lang="ru-RU" smtClean="0"/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  <a:endParaRPr kumimoji="0" lang="ru-RU" smtClean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бъект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  <a:endParaRPr lang="ru-RU" smtClean="0"/>
          </a:p>
          <a:p>
            <a:pPr lvl="1" eaLnBrk="1" latinLnBrk="0" hangingPunct="1"/>
            <a:r>
              <a:rPr lang="ru-RU" smtClean="0"/>
              <a:t>Второй уровень</a:t>
            </a:r>
            <a:endParaRPr lang="ru-RU" smtClean="0"/>
          </a:p>
          <a:p>
            <a:pPr lvl="2" eaLnBrk="1" latinLnBrk="0" hangingPunct="1"/>
            <a:r>
              <a:rPr lang="ru-RU" smtClean="0"/>
              <a:t>Третий уровень</a:t>
            </a:r>
            <a:endParaRPr lang="ru-RU" smtClean="0"/>
          </a:p>
          <a:p>
            <a:pPr lvl="3" eaLnBrk="1" latinLnBrk="0" hangingPunct="1"/>
            <a:r>
              <a:rPr lang="ru-RU" smtClean="0"/>
              <a:t>Четвертый уровень</a:t>
            </a:r>
            <a:endParaRPr lang="ru-RU" smtClean="0"/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  <a:endParaRPr kumimoji="0" lang="ru-RU" smtClean="0"/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  <a:endParaRPr kumimoji="0" lang="ru-RU" smtClean="0"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8F21DA-1B34-4BBC-941E-CB7D87CE8827}" type="slidenum">
              <a:rPr lang="ru-RU" smtClean="0"/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  <a:endParaRPr kumimoji="0" lang="ru-RU" smtClean="0"/>
          </a:p>
          <a:p>
            <a:pPr lvl="1" eaLnBrk="1" latinLnBrk="0" hangingPunct="1"/>
            <a:r>
              <a:rPr kumimoji="0" lang="ru-RU" smtClean="0"/>
              <a:t>Второй уровень</a:t>
            </a:r>
            <a:endParaRPr kumimoji="0" lang="ru-RU" smtClean="0"/>
          </a:p>
          <a:p>
            <a:pPr lvl="2" eaLnBrk="1" latinLnBrk="0" hangingPunct="1"/>
            <a:r>
              <a:rPr kumimoji="0" lang="ru-RU" smtClean="0"/>
              <a:t>Третий уровень</a:t>
            </a:r>
            <a:endParaRPr kumimoji="0" lang="ru-RU" smtClean="0"/>
          </a:p>
          <a:p>
            <a:pPr lvl="3" eaLnBrk="1" latinLnBrk="0" hangingPunct="1"/>
            <a:r>
              <a:rPr kumimoji="0" lang="ru-RU" smtClean="0"/>
              <a:t>Четвертый уровень</a:t>
            </a:r>
            <a:endParaRPr kumimoji="0" lang="ru-RU" smtClean="0"/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C0D371E-3C5A-4E9A-9CC2-A65C2D0DAB73}" type="datetimeFigureOut">
              <a:rPr lang="ru-RU" smtClean="0"/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C8F21DA-1B34-4BBC-941E-CB7D87CE8827}" type="slidenum">
              <a:rPr lang="ru-RU" smtClean="0"/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Толкачов Олексій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Розумна розетка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uk-UA" dirty="0" smtClean="0"/>
              <a:t>Перша партія 1000 шт. </a:t>
            </a:r>
            <a:endParaRPr lang="uk-UA" dirty="0" smtClean="0"/>
          </a:p>
          <a:p>
            <a:r>
              <a:rPr lang="uk-UA" dirty="0" smtClean="0"/>
              <a:t>Собівартість  </a:t>
            </a:r>
            <a:r>
              <a:rPr lang="en-US" dirty="0" smtClean="0"/>
              <a:t>$</a:t>
            </a:r>
            <a:r>
              <a:rPr lang="uk-UA" dirty="0" smtClean="0"/>
              <a:t>10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uk-UA" dirty="0" smtClean="0"/>
              <a:t>Початкові інвестиції </a:t>
            </a:r>
            <a:r>
              <a:rPr lang="en-US" dirty="0" smtClean="0"/>
              <a:t>$10000</a:t>
            </a:r>
            <a:r>
              <a:rPr lang="uk-UA" dirty="0" smtClean="0"/>
              <a:t>.</a:t>
            </a:r>
            <a:endParaRPr lang="uk-UA" dirty="0" smtClean="0"/>
          </a:p>
          <a:p>
            <a:r>
              <a:rPr lang="uk-UA" dirty="0" smtClean="0"/>
              <a:t>Період окупності 1 рік.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Інвестиції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5315" y="1670050"/>
            <a:ext cx="4329430" cy="3150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5247005" cy="4572000"/>
          </a:xfrm>
        </p:spPr>
        <p:txBody>
          <a:bodyPr/>
          <a:lstStyle/>
          <a:p>
            <a:r>
              <a:rPr lang="uk-UA" dirty="0" smtClean="0"/>
              <a:t>Люди 25-60 років </a:t>
            </a:r>
            <a:endParaRPr lang="uk-UA" dirty="0" smtClean="0"/>
          </a:p>
          <a:p>
            <a:r>
              <a:rPr lang="uk-UA" dirty="0" smtClean="0"/>
              <a:t>Люди з електромобілями</a:t>
            </a:r>
            <a:endParaRPr lang="uk-UA" dirty="0" smtClean="0"/>
          </a:p>
          <a:p>
            <a:r>
              <a:rPr lang="uk-UA" dirty="0" smtClean="0"/>
              <a:t>Конференц-зали</a:t>
            </a:r>
            <a:endParaRPr lang="uk-UA" dirty="0" smtClean="0"/>
          </a:p>
          <a:p>
            <a:r>
              <a:rPr lang="uk-UA" dirty="0" smtClean="0"/>
              <a:t>Готелі</a:t>
            </a:r>
            <a:endParaRPr lang="uk-UA" dirty="0" smtClean="0"/>
          </a:p>
          <a:p>
            <a:r>
              <a:rPr lang="uk-UA" dirty="0" smtClean="0"/>
              <a:t>Дитячі садки</a:t>
            </a:r>
            <a:endParaRPr lang="uk-UA" dirty="0" smtClean="0"/>
          </a:p>
          <a:p>
            <a:r>
              <a:rPr lang="uk-UA" dirty="0" smtClean="0"/>
              <a:t>ОСББ</a:t>
            </a:r>
            <a:endParaRPr lang="uk-UA" dirty="0" smtClean="0"/>
          </a:p>
          <a:p>
            <a:r>
              <a:rPr lang="uk-UA" dirty="0" smtClean="0"/>
              <a:t>...</a:t>
            </a:r>
            <a:endParaRPr lang="uk-UA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Цільова аудіторія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695065" y="3121660"/>
            <a:ext cx="4624705" cy="30714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Дякую за увагу!</a:t>
            </a:r>
            <a:endParaRPr lang="uk-UA" dirty="0"/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ph idx="1"/>
          </p:nvPr>
        </p:nvGraphicFramePr>
        <p:xfrm>
          <a:off x="1524000" y="1524000"/>
          <a:ext cx="6095365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144000" imgH="6858000" progId="Paint.Picture">
                  <p:embed/>
                </p:oleObj>
              </mc:Choice>
              <mc:Fallback>
                <p:oleObj name="" r:id="rId1" imgW="9144000" imgH="68580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524000" y="1524000"/>
                        <a:ext cx="6095365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457200" y="1461135"/>
            <a:ext cx="8427085" cy="1311910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Це розетка «з замком». Користуватися нею зможуть лише ті, в кого є ключ.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	                   Що це?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435860"/>
            <a:ext cx="5510530" cy="37706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228965" cy="1080135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Розетка в загальнодоступному місці з обмеженим доступом. 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                        Для чого?</a:t>
            </a:r>
            <a:endParaRPr lang="ru-RU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85365" y="2659380"/>
            <a:ext cx="492633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uk-UA" dirty="0" smtClean="0"/>
              <a:t>Ціна 450 грн.</a:t>
            </a:r>
            <a:endParaRPr lang="uk-UA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uk-UA" dirty="0" smtClean="0"/>
              <a:t>Доставка поштою.</a:t>
            </a:r>
            <a:endParaRPr lang="uk-UA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                           Сервіс 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97940" y="2793365"/>
            <a:ext cx="6235065" cy="3363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331835" cy="1742440"/>
          </a:xfrm>
        </p:spPr>
        <p:txBody>
          <a:bodyPr/>
          <a:lstStyle/>
          <a:p>
            <a:r>
              <a:rPr lang="uk-UA" dirty="0"/>
              <a:t>Реклама в соцмережах, на торгівельних площадках.</a:t>
            </a:r>
            <a:endParaRPr lang="uk-UA" dirty="0"/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Продаж через платформи </a:t>
            </a:r>
            <a:r>
              <a:rPr lang="en-US" dirty="0"/>
              <a:t>OLX, prom.ua i Rozetka.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В майбутньому додатково </a:t>
            </a:r>
            <a:r>
              <a:rPr lang="en-US" dirty="0"/>
              <a:t>ebay.com i amazon.com.</a:t>
            </a:r>
            <a:endParaRPr lang="uk-UA" dirty="0"/>
          </a:p>
          <a:p>
            <a:pPr marL="0" indent="0">
              <a:buNone/>
            </a:pP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</a:t>
            </a:r>
            <a:r>
              <a:rPr lang="ru-RU" dirty="0" smtClean="0"/>
              <a:t>клама</a:t>
            </a:r>
            <a:endParaRPr lang="uk-UA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432685" y="4859655"/>
            <a:ext cx="4060190" cy="11468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                     Конкуренти</a:t>
            </a:r>
            <a:endParaRPr lang="uk-UA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</p:nvPr>
        </p:nvGraphicFramePr>
        <p:xfrm>
          <a:off x="467545" y="1524000"/>
          <a:ext cx="8219255" cy="3218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055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price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amount of 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offline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Xiaomi Mi Smart Socket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500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-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Умная розетка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Tessla SR16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600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-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Умная розетка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TP-Link HS100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900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-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Умная розетка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Orvibo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800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-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450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many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+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uk-UA" dirty="0" smtClean="0"/>
              <a:t>Доступ за допомогою брелка або картки</a:t>
            </a:r>
            <a:endParaRPr lang="uk-UA" dirty="0" smtClean="0"/>
          </a:p>
          <a:p>
            <a:endParaRPr lang="uk-UA" dirty="0" smtClean="0"/>
          </a:p>
          <a:p>
            <a:pPr marL="0" indent="0">
              <a:buNone/>
            </a:pPr>
            <a:endParaRPr lang="uk-UA" dirty="0" smtClean="0"/>
          </a:p>
          <a:p>
            <a:r>
              <a:rPr lang="uk-UA" dirty="0" smtClean="0"/>
              <a:t>Хто включив, той має виключити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                 Як це працює?</a:t>
            </a:r>
            <a:endParaRPr lang="uk-UA" dirty="0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4648200" y="1783002"/>
          <a:ext cx="4059936" cy="4053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505575" imgH="6496050" progId="Paint.Picture">
                  <p:embed/>
                </p:oleObj>
              </mc:Choice>
              <mc:Fallback>
                <p:oleObj name="" r:id="rId1" imgW="6505575" imgH="64960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4648200" y="1783002"/>
                        <a:ext cx="4059936" cy="4053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150860" cy="1231265"/>
          </a:xfrm>
        </p:spPr>
        <p:txBody>
          <a:bodyPr/>
          <a:lstStyle/>
          <a:p>
            <a:r>
              <a:rPr lang="uk-UA" dirty="0" smtClean="0"/>
              <a:t>Перший рік - вихід на український ринок</a:t>
            </a:r>
            <a:endParaRPr lang="uk-UA" dirty="0" smtClean="0"/>
          </a:p>
          <a:p>
            <a:r>
              <a:rPr lang="uk-UA" dirty="0" smtClean="0"/>
              <a:t>Другий рік – міжнародний ринок 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                     Дорожня карта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45005" y="2577465"/>
            <a:ext cx="5312410" cy="3874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8009890" cy="1097280"/>
          </a:xfrm>
        </p:spPr>
        <p:txBody>
          <a:bodyPr/>
          <a:lstStyle/>
          <a:p>
            <a:r>
              <a:rPr lang="uk-UA" dirty="0" smtClean="0"/>
              <a:t>Спочатку 1-2 людини</a:t>
            </a:r>
            <a:endParaRPr lang="uk-UA" dirty="0" smtClean="0"/>
          </a:p>
          <a:p>
            <a:r>
              <a:rPr lang="uk-UA" dirty="0" smtClean="0"/>
              <a:t>Після виходу на міжнародний ринок 5-7.</a:t>
            </a:r>
            <a:endParaRPr lang="uk-UA" dirty="0" smtClean="0"/>
          </a:p>
          <a:p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                        Команда</a:t>
            </a:r>
            <a:endParaRPr lang="uk-UA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59000" y="2697480"/>
            <a:ext cx="4930140" cy="3697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0</TotalTime>
  <Words>1115</Words>
  <Application>WPS Presentation</Application>
  <PresentationFormat>Экран (4:3)</PresentationFormat>
  <Paragraphs>109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Wingdings 2</vt:lpstr>
      <vt:lpstr>Wingdings 2</vt:lpstr>
      <vt:lpstr>Calibri</vt:lpstr>
      <vt:lpstr>Constantia</vt:lpstr>
      <vt:lpstr>Microsoft YaHei</vt:lpstr>
      <vt:lpstr>Wingdings</vt:lpstr>
      <vt:lpstr>Calibri</vt:lpstr>
      <vt:lpstr>Бумажная</vt:lpstr>
      <vt:lpstr>Paint.Picture</vt:lpstr>
      <vt:lpstr>Paint.Picture</vt:lpstr>
      <vt:lpstr>Розумна розетка</vt:lpstr>
      <vt:lpstr>	                   Що це?</vt:lpstr>
      <vt:lpstr>                        Для чого?</vt:lpstr>
      <vt:lpstr>                           Сервіс </vt:lpstr>
      <vt:lpstr>Peклама</vt:lpstr>
      <vt:lpstr>                      Конкуренти</vt:lpstr>
      <vt:lpstr>                  Як це працює?</vt:lpstr>
      <vt:lpstr>                     Дорожня карта</vt:lpstr>
      <vt:lpstr>                        Команда</vt:lpstr>
      <vt:lpstr>Інвестиції</vt:lpstr>
      <vt:lpstr>Цільова аудіторія</vt:lpstr>
      <vt:lpstr>Дякую за увагу!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Розумна розетка</dc:title>
  <dc:creator>just Misha</dc:creator>
  <cp:lastModifiedBy>Misha</cp:lastModifiedBy>
  <cp:revision>15</cp:revision>
  <dcterms:created xsi:type="dcterms:W3CDTF">2018-01-26T20:31:00Z</dcterms:created>
  <dcterms:modified xsi:type="dcterms:W3CDTF">2018-02-10T19:11:47Z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